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A3723-00A5-4D0F-BF89-F4B7EC137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EBE8B8-AA32-403D-BEC1-FCF17EE5B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6A58FC-33D2-48BB-845D-4E5974A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C8AD-B79F-46FE-917C-1C018AF7C949}" type="datetimeFigureOut">
              <a:rPr lang="sv-SE" smtClean="0"/>
              <a:t>2021-04-22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945819-A300-4D83-88A1-55CDE384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9533F3C-3C68-4C4C-BCAC-9E5E62CD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EFF-FE4E-4FB9-9019-1A76EED217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037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10388B-95F8-412F-9037-3A15903E7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C670C73-66A9-491C-98D9-E9ED2BC6C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49925D-D49E-4781-97DA-EAA630C05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C8AD-B79F-46FE-917C-1C018AF7C949}" type="datetimeFigureOut">
              <a:rPr lang="sv-SE" smtClean="0"/>
              <a:t>2021-04-22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A32157-137E-4656-A872-6D780B386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57CEA34-66EF-4EC8-8CC5-AB48941F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EFF-FE4E-4FB9-9019-1A76EED217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3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0F1036B-C587-4139-9215-A0CF00410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C733B70-65C4-4B17-84AA-9417E4A96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FD8CE5-A2E5-43E5-8BFA-A763D58C0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C8AD-B79F-46FE-917C-1C018AF7C949}" type="datetimeFigureOut">
              <a:rPr lang="sv-SE" smtClean="0"/>
              <a:t>2021-04-22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5EC48C-9A05-404E-AB17-A7F4068C6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846748-3D4F-4D14-B858-43F5172A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EFF-FE4E-4FB9-9019-1A76EED217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47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9CC44C-7AF7-4ABA-BB66-D92198690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52B05E-A378-40AB-9C6F-EA18C74E5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316E1A-266A-4497-AD9A-B64AA7A1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C8AD-B79F-46FE-917C-1C018AF7C949}" type="datetimeFigureOut">
              <a:rPr lang="sv-SE" smtClean="0"/>
              <a:t>2021-04-22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948E95-FFE6-4F3B-B1B4-5FCB81F26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736B6F8-2A19-4558-8D35-76F8855C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EFF-FE4E-4FB9-9019-1A76EED217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817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AFFE8C-21BB-43E8-B6FF-D5029CF5D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DE3482D-6AE7-48CC-A8C0-EF6770633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300DC6-F2F4-4DF4-B042-CC6C9950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C8AD-B79F-46FE-917C-1C018AF7C949}" type="datetimeFigureOut">
              <a:rPr lang="sv-SE" smtClean="0"/>
              <a:t>2021-04-22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551B85-705A-40BA-94E8-A3650BF6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2E9593-69B2-4E60-8C43-39BEFA5F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EFF-FE4E-4FB9-9019-1A76EED217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457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8897A2-AF0C-4610-A3DC-EF288473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70FCDD-6596-4734-A859-6EAA9AE64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6AB87C6-85FA-4BC1-9A77-32E52A028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716BBDC-3459-468D-88A8-21D105DA6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C8AD-B79F-46FE-917C-1C018AF7C949}" type="datetimeFigureOut">
              <a:rPr lang="sv-SE" smtClean="0"/>
              <a:t>2021-04-22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8DD6978-A1B7-4E98-9822-5D453860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21D060C-351D-4337-8803-2B4D6385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EFF-FE4E-4FB9-9019-1A76EED217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719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A0D8A7-480E-43BD-A132-F567B776B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66A2C2F-50B0-4318-8333-3D9A36E2A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685F8D0-F500-4BB3-8919-93FE7563E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A6CC6E5-7B99-4F6F-954F-9C853B874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A3F3E88-4C05-4846-812F-3F1E238359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E94F7EF-66BB-4F70-A92C-F0B7FDD9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C8AD-B79F-46FE-917C-1C018AF7C949}" type="datetimeFigureOut">
              <a:rPr lang="sv-SE" smtClean="0"/>
              <a:t>2021-04-22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995D307-0DCC-43CB-A185-DB60EFFB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E370369-56D7-4100-85EB-CA4DF0773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EFF-FE4E-4FB9-9019-1A76EED217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089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CE2D12-8343-4A9D-9A0F-5C6DE4D7B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E0BB1E-7FF9-48F1-B456-DEE13426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C8AD-B79F-46FE-917C-1C018AF7C949}" type="datetimeFigureOut">
              <a:rPr lang="sv-SE" smtClean="0"/>
              <a:t>2021-04-22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1086CA9-D477-469C-BE84-71797B88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32B0F06-7804-400D-84CC-CF0BA092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EFF-FE4E-4FB9-9019-1A76EED217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905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36692FF-CBBD-4418-9747-426832C23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C8AD-B79F-46FE-917C-1C018AF7C949}" type="datetimeFigureOut">
              <a:rPr lang="sv-SE" smtClean="0"/>
              <a:t>2021-04-22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08ACBFD-E68B-46AF-8E9C-E22D47BA8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175BDC3-9E0E-4B77-A839-2A60C928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EFF-FE4E-4FB9-9019-1A76EED217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30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CE3E78-A153-4F0B-B95E-1FB3F919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829116-FDC0-4960-9ECD-22A0FA175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890B6F-7326-4A70-BE91-49A6FB330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71EFA0-E002-4B9D-B5FB-CD161F37A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C8AD-B79F-46FE-917C-1C018AF7C949}" type="datetimeFigureOut">
              <a:rPr lang="sv-SE" smtClean="0"/>
              <a:t>2021-04-22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C319974-9A98-4EC2-9601-2749C9EB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EEF8596-1D51-4AEB-9CD7-39A50760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EFF-FE4E-4FB9-9019-1A76EED217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594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D621EE-F0D9-49B8-BF34-94FAA6D0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C15D0B0-2363-4F6D-A418-4035F8BB2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D87ECB-FA08-4E46-BB5F-F24736029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65F88E1-50CB-432A-8FAF-FF6803BD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C8AD-B79F-46FE-917C-1C018AF7C949}" type="datetimeFigureOut">
              <a:rPr lang="sv-SE" smtClean="0"/>
              <a:t>2021-04-22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D009CA7-41A9-4ACF-8EF0-AAA44A86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7753610-530C-48A6-AEC3-B9E2A94D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8EFF-FE4E-4FB9-9019-1A76EED217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46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69230AF-26D3-4FC5-A945-B61C144A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950A03C-9335-47E8-A917-46DF0E18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FB4803E-F197-4D67-A7AA-3A40C5AB7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BC8AD-B79F-46FE-917C-1C018AF7C949}" type="datetimeFigureOut">
              <a:rPr lang="sv-SE" smtClean="0"/>
              <a:t>2021-04-22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4AD477-BBE7-4307-AD83-FE7BDCDB8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6E37E1-0F29-4F54-8E4F-011F10BA5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E8EFF-FE4E-4FB9-9019-1A76EED217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057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35CAC79-6E9F-4532-B166-E93F726F5375}"/>
              </a:ext>
            </a:extLst>
          </p:cNvPr>
          <p:cNvSpPr/>
          <p:nvPr/>
        </p:nvSpPr>
        <p:spPr>
          <a:xfrm>
            <a:off x="0" y="0"/>
            <a:ext cx="12192000" cy="1204856"/>
          </a:xfrm>
          <a:prstGeom prst="rect">
            <a:avLst/>
          </a:prstGeom>
          <a:solidFill>
            <a:srgbClr val="E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4A1E350-4BD7-4102-B97C-22EE25D5EF7C}"/>
              </a:ext>
            </a:extLst>
          </p:cNvPr>
          <p:cNvSpPr txBox="1"/>
          <p:nvPr/>
        </p:nvSpPr>
        <p:spPr>
          <a:xfrm>
            <a:off x="4582758" y="217707"/>
            <a:ext cx="4173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>
                <a:solidFill>
                  <a:schemeClr val="bg1"/>
                </a:solidFill>
              </a:rPr>
              <a:t>Vedums AIS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796ED1F-AC40-4C2E-83B4-4463A7695235}"/>
              </a:ext>
            </a:extLst>
          </p:cNvPr>
          <p:cNvSpPr/>
          <p:nvPr/>
        </p:nvSpPr>
        <p:spPr>
          <a:xfrm>
            <a:off x="0" y="6293224"/>
            <a:ext cx="12192000" cy="564776"/>
          </a:xfrm>
          <a:prstGeom prst="rect">
            <a:avLst/>
          </a:prstGeom>
          <a:solidFill>
            <a:srgbClr val="E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5344DF0-C23D-4C4E-93C9-64E3917DDB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7" r="29158"/>
          <a:stretch/>
        </p:blipFill>
        <p:spPr>
          <a:xfrm>
            <a:off x="3199504" y="3429000"/>
            <a:ext cx="1082040" cy="268403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B99E964-D26D-462C-AF21-6AEFF8D932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12992"/>
          <a:stretch/>
        </p:blipFill>
        <p:spPr>
          <a:xfrm>
            <a:off x="1241611" y="1535659"/>
            <a:ext cx="1957893" cy="2684033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03088186-5950-4210-A8D8-AC8C93115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315" y="6290709"/>
            <a:ext cx="1537471" cy="564776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A8C676D3-E206-446D-AB9A-689A10B75413}"/>
              </a:ext>
            </a:extLst>
          </p:cNvPr>
          <p:cNvSpPr txBox="1"/>
          <p:nvPr/>
        </p:nvSpPr>
        <p:spPr>
          <a:xfrm>
            <a:off x="7336715" y="2000922"/>
            <a:ext cx="3980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Tränings overall</a:t>
            </a:r>
          </a:p>
          <a:p>
            <a:endParaRPr lang="sv-SE" dirty="0"/>
          </a:p>
          <a:p>
            <a:r>
              <a:rPr lang="sv-SE" dirty="0"/>
              <a:t>Liga </a:t>
            </a:r>
            <a:r>
              <a:rPr lang="sv-SE" dirty="0" err="1"/>
              <a:t>training</a:t>
            </a:r>
            <a:r>
              <a:rPr lang="sv-SE" dirty="0"/>
              <a:t> ¼ </a:t>
            </a:r>
            <a:r>
              <a:rPr lang="sv-SE" dirty="0" err="1"/>
              <a:t>zip</a:t>
            </a:r>
            <a:r>
              <a:rPr lang="sv-SE" dirty="0"/>
              <a:t> SR:     310Kr</a:t>
            </a:r>
          </a:p>
          <a:p>
            <a:r>
              <a:rPr lang="sv-SE" dirty="0"/>
              <a:t>Liga </a:t>
            </a:r>
            <a:r>
              <a:rPr lang="sv-SE" dirty="0" err="1"/>
              <a:t>training</a:t>
            </a:r>
            <a:r>
              <a:rPr lang="sv-SE" dirty="0"/>
              <a:t> ¼ </a:t>
            </a:r>
            <a:r>
              <a:rPr lang="sv-SE" dirty="0" err="1"/>
              <a:t>zip</a:t>
            </a:r>
            <a:r>
              <a:rPr lang="sv-SE" dirty="0"/>
              <a:t> JR:      280Kr </a:t>
            </a:r>
          </a:p>
          <a:p>
            <a:r>
              <a:rPr lang="sv-SE" dirty="0"/>
              <a:t> </a:t>
            </a:r>
          </a:p>
          <a:p>
            <a:r>
              <a:rPr lang="sv-SE" dirty="0"/>
              <a:t>Liga </a:t>
            </a:r>
            <a:r>
              <a:rPr lang="sv-SE" dirty="0" err="1"/>
              <a:t>training</a:t>
            </a:r>
            <a:r>
              <a:rPr lang="sv-SE" dirty="0"/>
              <a:t> pant SR:      280Kr </a:t>
            </a:r>
          </a:p>
          <a:p>
            <a:r>
              <a:rPr lang="sv-SE" dirty="0"/>
              <a:t>Liga </a:t>
            </a:r>
            <a:r>
              <a:rPr lang="sv-SE" dirty="0" err="1"/>
              <a:t>training</a:t>
            </a:r>
            <a:r>
              <a:rPr lang="sv-SE" dirty="0"/>
              <a:t> pant JR:       240Kr</a:t>
            </a:r>
          </a:p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049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7AB00D2-0FC5-4358-AE0F-4E7E9ACEE86C}"/>
              </a:ext>
            </a:extLst>
          </p:cNvPr>
          <p:cNvSpPr/>
          <p:nvPr/>
        </p:nvSpPr>
        <p:spPr>
          <a:xfrm>
            <a:off x="0" y="0"/>
            <a:ext cx="12192000" cy="1204856"/>
          </a:xfrm>
          <a:prstGeom prst="rect">
            <a:avLst/>
          </a:prstGeom>
          <a:solidFill>
            <a:srgbClr val="E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5B91BB9-0032-4F79-B72D-A123F074C1F8}"/>
              </a:ext>
            </a:extLst>
          </p:cNvPr>
          <p:cNvSpPr txBox="1"/>
          <p:nvPr/>
        </p:nvSpPr>
        <p:spPr>
          <a:xfrm>
            <a:off x="4582758" y="217707"/>
            <a:ext cx="4173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>
                <a:solidFill>
                  <a:schemeClr val="bg1"/>
                </a:solidFill>
              </a:rPr>
              <a:t>Vedums AIS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9AE3B24-37AE-4006-9D63-97E7E2DE2D9C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1FA99A7-A738-46A2-8B00-07BACEA6E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63" y="6398283"/>
            <a:ext cx="1244623" cy="45720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1DB913A-54CF-47C6-9D3E-3F617F6B6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" y="1308034"/>
            <a:ext cx="2851673" cy="285167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04B630A-425F-4B49-87D2-E826AE59B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95" y="4160967"/>
            <a:ext cx="1850763" cy="1850763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B577649F-5119-4246-BE0E-710A466FF881}"/>
              </a:ext>
            </a:extLst>
          </p:cNvPr>
          <p:cNvSpPr txBox="1"/>
          <p:nvPr/>
        </p:nvSpPr>
        <p:spPr>
          <a:xfrm>
            <a:off x="7336715" y="2000922"/>
            <a:ext cx="3980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Tränings kit </a:t>
            </a:r>
          </a:p>
          <a:p>
            <a:endParaRPr lang="sv-SE" dirty="0"/>
          </a:p>
          <a:p>
            <a:r>
              <a:rPr lang="sv-SE" dirty="0"/>
              <a:t> </a:t>
            </a:r>
            <a:r>
              <a:rPr lang="sv-SE" dirty="0" err="1"/>
              <a:t>Training</a:t>
            </a:r>
            <a:r>
              <a:rPr lang="sv-SE" dirty="0"/>
              <a:t> </a:t>
            </a:r>
            <a:r>
              <a:rPr lang="sv-SE" dirty="0" err="1"/>
              <a:t>jersy</a:t>
            </a:r>
            <a:r>
              <a:rPr lang="sv-SE" dirty="0"/>
              <a:t> SR:     170kr</a:t>
            </a:r>
          </a:p>
          <a:p>
            <a:r>
              <a:rPr lang="sv-SE" dirty="0"/>
              <a:t> </a:t>
            </a:r>
            <a:r>
              <a:rPr lang="sv-SE" dirty="0" err="1"/>
              <a:t>Training</a:t>
            </a:r>
            <a:r>
              <a:rPr lang="sv-SE" dirty="0"/>
              <a:t> </a:t>
            </a:r>
            <a:r>
              <a:rPr lang="sv-SE" dirty="0" err="1"/>
              <a:t>jersy</a:t>
            </a:r>
            <a:r>
              <a:rPr lang="sv-SE" dirty="0"/>
              <a:t> JR:      135kr</a:t>
            </a:r>
          </a:p>
          <a:p>
            <a:endParaRPr lang="sv-SE" dirty="0"/>
          </a:p>
          <a:p>
            <a:r>
              <a:rPr lang="sv-SE" dirty="0"/>
              <a:t>Liga </a:t>
            </a:r>
            <a:r>
              <a:rPr lang="sv-SE" dirty="0" err="1"/>
              <a:t>Core</a:t>
            </a:r>
            <a:r>
              <a:rPr lang="sv-SE" dirty="0"/>
              <a:t> shorts SR:        135kr</a:t>
            </a:r>
          </a:p>
          <a:p>
            <a:r>
              <a:rPr lang="sv-SE" dirty="0"/>
              <a:t>Liga </a:t>
            </a:r>
            <a:r>
              <a:rPr lang="sv-SE" dirty="0" err="1"/>
              <a:t>Core</a:t>
            </a:r>
            <a:r>
              <a:rPr lang="sv-SE" dirty="0"/>
              <a:t> shorts JR:         125kr</a:t>
            </a:r>
          </a:p>
          <a:p>
            <a:endParaRPr lang="sv-SE" dirty="0"/>
          </a:p>
          <a:p>
            <a:r>
              <a:rPr lang="sv-SE" dirty="0"/>
              <a:t>Fotbollsstrumpa:	70:-</a:t>
            </a:r>
          </a:p>
          <a:p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B0A95987-20D1-4A1C-A186-FB93571D2E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89" y="4160966"/>
            <a:ext cx="1850763" cy="185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3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2CC7496-4B59-4BEE-93EE-41FFB6F1CCE5}"/>
              </a:ext>
            </a:extLst>
          </p:cNvPr>
          <p:cNvSpPr/>
          <p:nvPr/>
        </p:nvSpPr>
        <p:spPr>
          <a:xfrm>
            <a:off x="0" y="0"/>
            <a:ext cx="12192000" cy="1204856"/>
          </a:xfrm>
          <a:prstGeom prst="rect">
            <a:avLst/>
          </a:prstGeom>
          <a:solidFill>
            <a:srgbClr val="E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A0FA132-C837-498E-AD68-4300A1883BE8}"/>
              </a:ext>
            </a:extLst>
          </p:cNvPr>
          <p:cNvSpPr txBox="1"/>
          <p:nvPr/>
        </p:nvSpPr>
        <p:spPr>
          <a:xfrm>
            <a:off x="4582758" y="217707"/>
            <a:ext cx="4173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>
                <a:solidFill>
                  <a:schemeClr val="bg1"/>
                </a:solidFill>
              </a:rPr>
              <a:t>Vedums AIS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64A282-F6EB-4613-BB4E-F7D29EAF9762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A50E57-4EA3-4DF6-97D2-06879E3F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63" y="6398283"/>
            <a:ext cx="1244623" cy="457201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A585D2B4-3248-4C6B-BF15-74871C789F88}"/>
              </a:ext>
            </a:extLst>
          </p:cNvPr>
          <p:cNvSpPr txBox="1"/>
          <p:nvPr/>
        </p:nvSpPr>
        <p:spPr>
          <a:xfrm>
            <a:off x="7421144" y="2225172"/>
            <a:ext cx="3980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Väskor</a:t>
            </a:r>
          </a:p>
          <a:p>
            <a:endParaRPr lang="sv-SE" dirty="0"/>
          </a:p>
          <a:p>
            <a:r>
              <a:rPr lang="sv-SE" dirty="0"/>
              <a:t>Pro </a:t>
            </a:r>
            <a:r>
              <a:rPr lang="sv-SE" dirty="0" err="1"/>
              <a:t>training</a:t>
            </a:r>
            <a:r>
              <a:rPr lang="sv-SE" dirty="0"/>
              <a:t> medium bag:       240Kr</a:t>
            </a:r>
          </a:p>
          <a:p>
            <a:r>
              <a:rPr lang="sv-SE" dirty="0"/>
              <a:t>Pro </a:t>
            </a:r>
            <a:r>
              <a:rPr lang="sv-SE" dirty="0" err="1"/>
              <a:t>training</a:t>
            </a:r>
            <a:r>
              <a:rPr lang="sv-SE" dirty="0"/>
              <a:t> </a:t>
            </a:r>
            <a:r>
              <a:rPr lang="sv-SE" dirty="0" err="1"/>
              <a:t>backpack</a:t>
            </a:r>
            <a:r>
              <a:rPr lang="sv-SE" dirty="0"/>
              <a:t>:	190Kr</a:t>
            </a:r>
          </a:p>
          <a:p>
            <a:endParaRPr lang="sv-SE" dirty="0"/>
          </a:p>
          <a:p>
            <a:r>
              <a:rPr lang="sv-SE" dirty="0"/>
              <a:t>Namntryck litet	35:-/</a:t>
            </a:r>
            <a:r>
              <a:rPr lang="sv-SE" dirty="0" err="1"/>
              <a:t>st</a:t>
            </a:r>
            <a:endParaRPr lang="sv-SE" dirty="0"/>
          </a:p>
          <a:p>
            <a:r>
              <a:rPr lang="sv-SE" dirty="0"/>
              <a:t>Ryggtryck		50:-/</a:t>
            </a:r>
            <a:r>
              <a:rPr lang="sv-SE"/>
              <a:t>st</a:t>
            </a:r>
            <a:endParaRPr lang="sv-SE" dirty="0"/>
          </a:p>
          <a:p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955A47-D80A-48D8-B1F2-164656B5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1310552"/>
            <a:ext cx="3486596" cy="348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1AE2EFB-FFB9-4993-94A5-743B22E53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102" y="222517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64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92</Words>
  <Application>Microsoft Office PowerPoint</Application>
  <PresentationFormat>Bredbild</PresentationFormat>
  <Paragraphs>27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Sporttorget</dc:creator>
  <cp:lastModifiedBy>Sofia Håkansson</cp:lastModifiedBy>
  <cp:revision>11</cp:revision>
  <dcterms:created xsi:type="dcterms:W3CDTF">2018-03-17T11:12:56Z</dcterms:created>
  <dcterms:modified xsi:type="dcterms:W3CDTF">2021-04-22T05:33:06Z</dcterms:modified>
</cp:coreProperties>
</file>